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76" r:id="rId2"/>
    <p:sldId id="260" r:id="rId3"/>
    <p:sldId id="275" r:id="rId4"/>
    <p:sldId id="357" r:id="rId5"/>
    <p:sldId id="362" r:id="rId6"/>
    <p:sldId id="269" r:id="rId7"/>
    <p:sldId id="366" r:id="rId8"/>
    <p:sldId id="358" r:id="rId9"/>
    <p:sldId id="364" r:id="rId10"/>
    <p:sldId id="365" r:id="rId11"/>
    <p:sldId id="359" r:id="rId12"/>
    <p:sldId id="360" r:id="rId13"/>
    <p:sldId id="361" r:id="rId14"/>
    <p:sldId id="367"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85495" autoAdjust="0"/>
  </p:normalViewPr>
  <p:slideViewPr>
    <p:cSldViewPr snapToGrid="0">
      <p:cViewPr varScale="1">
        <p:scale>
          <a:sx n="33" d="100"/>
          <a:sy n="33" d="100"/>
        </p:scale>
        <p:origin x="1450" y="67"/>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t>
        <a:bodyPr/>
        <a:lstStyle/>
        <a:p>
          <a:endParaRPr lang="de-DE"/>
        </a:p>
      </dgm:t>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t>
        <a:bodyPr/>
        <a:lstStyle/>
        <a:p>
          <a:endParaRPr lang="de-DE"/>
        </a:p>
      </dgm:t>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t>
        <a:bodyPr/>
        <a:lstStyle/>
        <a:p>
          <a:endParaRPr lang="de-DE"/>
        </a:p>
      </dgm:t>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13/07/2019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238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23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24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18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45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diagramData" Target="../diagrams/data2.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4.xml"/><Relationship Id="rId5" Type="http://schemas.openxmlformats.org/officeDocument/2006/relationships/image" Target="../media/image16.png"/><Relationship Id="rId15" Type="http://schemas.openxmlformats.org/officeDocument/2006/relationships/diagramQuickStyle" Target="../diagrams/quickStyle2.xml"/><Relationship Id="rId4" Type="http://schemas.openxmlformats.org/officeDocument/2006/relationships/image" Target="../media/image15.jpg"/><Relationship Id="rId1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9.xml"/><Relationship Id="rId1" Type="http://schemas.openxmlformats.org/officeDocument/2006/relationships/slideLayout" Target="../slideLayouts/slideLayout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520.sv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6.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4.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jp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16.sv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11" Type="http://schemas.openxmlformats.org/officeDocument/2006/relationships/image" Target="../media/image14.jpeg"/><Relationship Id="rId10" Type="http://schemas.openxmlformats.org/officeDocument/2006/relationships/image" Target="../media/image520.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 xmlns:asvg="http://schemas.microsoft.com/office/drawing/2016/SVG/main" r:embed="rId12"/>
              </a:ext>
            </a:extLst>
          </a:blip>
          <a:stretch>
            <a:fillRect/>
          </a:stretch>
        </p:blipFill>
        <p:spPr>
          <a:xfrm>
            <a:off x="7475278" y="2132768"/>
            <a:ext cx="1270138" cy="1270138"/>
          </a:xfrm>
          <a:prstGeom prst="rect">
            <a:avLst/>
          </a:prstGeom>
        </p:spPr>
      </p:pic>
      <p:graphicFrame>
        <p:nvGraphicFramePr>
          <p:cNvPr id="5" name="Diagramm 4"/>
          <p:cNvGraphicFramePr/>
          <p:nvPr>
            <p:extLst>
              <p:ext uri="{D42A27DB-BD31-4B8C-83A1-F6EECF244321}">
                <p14:modId xmlns:p14="http://schemas.microsoft.com/office/powerpoint/2010/main" val="3337392979"/>
              </p:ext>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459768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 xmlns:asvg="http://schemas.microsoft.com/office/drawing/2016/SVG/main"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698891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144334" cy="667489"/>
          </a:xfrm>
        </p:spPr>
        <p:txBody>
          <a:bodyPr/>
          <a:lstStyle/>
          <a:p>
            <a:pPr>
              <a:defRPr>
                <a:effectLst/>
              </a:defRPr>
            </a:pPr>
            <a:endParaRPr lang="id-ID" dirty="0"/>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49103" y="3087697"/>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49103" y="3756808"/>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096956"/>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3" y="6062931"/>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3" y="6649881"/>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029335"/>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53501" y="8920151"/>
            <a:ext cx="2781531" cy="615553"/>
          </a:xfrm>
        </p:spPr>
        <p:txBody>
          <a:bodyPr/>
          <a:lstStyle/>
          <a:p>
            <a:pPr>
              <a:defRPr>
                <a:effectLst/>
              </a:defRPr>
            </a:pPr>
            <a:r>
              <a:rPr lang="de-DE" dirty="0" err="1" smtClean="0"/>
              <a:t>CodeDeploy</a:t>
            </a:r>
            <a:endParaRPr lang="id-ID" dirty="0"/>
          </a:p>
        </p:txBody>
      </p:sp>
      <p:sp>
        <p:nvSpPr>
          <p:cNvPr id="12" name="Text Placeholder 11"/>
          <p:cNvSpPr>
            <a:spLocks noGrp="1"/>
          </p:cNvSpPr>
          <p:nvPr>
            <p:ph type="body" sz="quarter" idx="32"/>
          </p:nvPr>
        </p:nvSpPr>
        <p:spPr>
          <a:xfrm>
            <a:off x="3349103" y="9499739"/>
            <a:ext cx="10242205" cy="1815882"/>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smtClean="0"/>
              <a:t>servers</a:t>
            </a:r>
            <a:endParaRPr lang="id-ID" dirty="0"/>
          </a:p>
        </p:txBody>
      </p:sp>
      <p:sp>
        <p:nvSpPr>
          <p:cNvPr id="13" name="Text Placeholder 12"/>
          <p:cNvSpPr>
            <a:spLocks noGrp="1"/>
          </p:cNvSpPr>
          <p:nvPr>
            <p:ph type="body" sz="quarter" idx="33"/>
          </p:nvPr>
        </p:nvSpPr>
        <p:spPr>
          <a:xfrm>
            <a:off x="1997771" y="8762288"/>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
        <p:nvSpPr>
          <p:cNvPr id="15" name="Text Placeholder 11"/>
          <p:cNvSpPr txBox="1">
            <a:spLocks/>
          </p:cNvSpPr>
          <p:nvPr/>
        </p:nvSpPr>
        <p:spPr>
          <a:xfrm>
            <a:off x="3383108" y="12108285"/>
            <a:ext cx="10242205" cy="1384995"/>
          </a:xfrm>
          <a:prstGeom prst="rect">
            <a:avLst/>
          </a:prstGeom>
        </p:spPr>
        <p:txBody>
          <a:bodyPr wrap="square" anchor="t">
            <a:spAutoFit/>
          </a:bodyPr>
          <a:lstStyle>
            <a:lvl1pPr marL="0" marR="0" indent="0" algn="l" defTabSz="825500" latinLnBrk="0">
              <a:lnSpc>
                <a:spcPct val="100000"/>
              </a:lnSpc>
              <a:spcBef>
                <a:spcPts val="0"/>
              </a:spcBef>
              <a:spcAft>
                <a:spcPts val="0"/>
              </a:spcAft>
              <a:buClrTx/>
              <a:buSzTx/>
              <a:buFontTx/>
              <a:buNone/>
              <a:tabLst/>
              <a:defRPr sz="2800" b="0" i="0" u="none" strike="noStrike" cap="none" spc="-28" baseline="0">
                <a:ln>
                  <a:noFill/>
                </a:ln>
                <a:solidFill>
                  <a:srgbClr val="C3CBDA"/>
                </a:solidFill>
                <a:uFillTx/>
                <a:latin typeface="Inter UI Regular"/>
                <a:ea typeface="Inter UI Regular"/>
                <a:cs typeface="Inter UI Regular"/>
                <a:sym typeface="Inter UI Regular"/>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en-US" dirty="0" smtClean="0">
                <a:effectLst/>
              </a:rPr>
              <a:t>a fully managed continuous delivery service that helps you automate your release pipelines for fast and reliable application and infrastructure updates</a:t>
            </a:r>
            <a:endParaRPr lang="id-ID" dirty="0">
              <a:effectLst/>
            </a:endParaRPr>
          </a:p>
        </p:txBody>
      </p:sp>
      <p:sp>
        <p:nvSpPr>
          <p:cNvPr id="16" name="Text Placeholder 12"/>
          <p:cNvSpPr txBox="1">
            <a:spLocks/>
          </p:cNvSpPr>
          <p:nvPr/>
        </p:nvSpPr>
        <p:spPr>
          <a:xfrm>
            <a:off x="1921606" y="11315621"/>
            <a:ext cx="858990" cy="848083"/>
          </a:xfrm>
          <a:prstGeom prst="ellipse">
            <a:avLst/>
          </a:prstGeom>
          <a:ln w="25400">
            <a:solidFill>
              <a:srgbClr val="985DF1"/>
            </a:solidFill>
            <a:miter lim="400000"/>
          </a:ln>
        </p:spPr>
        <p:txBody>
          <a:bodyPr lIns="38100" tIns="38100" rIns="38100" bIns="38100" anchor="ctr"/>
          <a:lstStyle>
            <a:lvl1pPr marL="635000" marR="0" indent="-635000" algn="ctr" defTabSz="825500" latinLnBrk="0">
              <a:lnSpc>
                <a:spcPct val="100000"/>
              </a:lnSpc>
              <a:spcBef>
                <a:spcPts val="3400"/>
              </a:spcBef>
              <a:spcAft>
                <a:spcPts val="0"/>
              </a:spcAft>
              <a:buClrTx/>
              <a:buSzPct val="75000"/>
              <a:buFontTx/>
              <a:buChar char="•"/>
              <a:tabLst/>
              <a:defRPr kumimoji="0" sz="3000" b="0" i="0" u="none" strike="noStrike" cap="none" spc="0" normalizeH="0" baseline="0">
                <a:ln>
                  <a:noFill/>
                </a:ln>
                <a:solidFill>
                  <a:srgbClr val="FFFFFF"/>
                </a:solidFill>
                <a:effectLst/>
                <a:uFillTx/>
                <a:latin typeface="Inter UI Bold"/>
                <a:ea typeface="Inter UI Bold"/>
                <a:cs typeface="Inter UI Bold"/>
                <a:sym typeface="Inter UI Regular Extra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marL="0" indent="0" hangingPunct="1">
              <a:buFontTx/>
              <a:buNone/>
            </a:pPr>
            <a:r>
              <a:rPr lang="de-DE" dirty="0"/>
              <a:t>4</a:t>
            </a:r>
            <a:endParaRPr lang="id-ID" dirty="0"/>
          </a:p>
        </p:txBody>
      </p:sp>
      <p:sp>
        <p:nvSpPr>
          <p:cNvPr id="18" name="Text Placeholder 10"/>
          <p:cNvSpPr txBox="1">
            <a:spLocks/>
          </p:cNvSpPr>
          <p:nvPr/>
        </p:nvSpPr>
        <p:spPr>
          <a:xfrm>
            <a:off x="3390780" y="11495934"/>
            <a:ext cx="2981907" cy="615553"/>
          </a:xfrm>
          <a:prstGeom prst="rect">
            <a:avLst/>
          </a:prstGeom>
        </p:spPr>
        <p:txBody>
          <a:bodyPr wrap="none">
            <a:spAutoFit/>
          </a:bodyPr>
          <a:lstStyle>
            <a:lvl1pPr marL="0" marR="0" indent="0" algn="l" defTabSz="825500" latinLnBrk="0">
              <a:lnSpc>
                <a:spcPct val="100000"/>
              </a:lnSpc>
              <a:spcBef>
                <a:spcPts val="0"/>
              </a:spcBef>
              <a:spcAft>
                <a:spcPts val="0"/>
              </a:spcAft>
              <a:buClrTx/>
              <a:buSzTx/>
              <a:buFontTx/>
              <a:buNone/>
              <a:tabLst/>
              <a:defRPr sz="3400" b="0" i="0" u="none" strike="noStrike" cap="none" spc="0" baseline="0">
                <a:ln>
                  <a:noFill/>
                </a:ln>
                <a:solidFill>
                  <a:srgbClr val="FFFFFF"/>
                </a:solidFill>
                <a:uFillTx/>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de-DE" dirty="0" err="1" smtClean="0">
                <a:effectLst/>
              </a:rPr>
              <a:t>CodePipeline</a:t>
            </a:r>
            <a:endParaRPr lang="id-ID" dirty="0">
              <a:effectLst/>
            </a:endParaRPr>
          </a:p>
        </p:txBody>
      </p:sp>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18685562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a:t>F</a:t>
            </a:r>
            <a:r>
              <a:rPr lang="en-AU" sz="4400" dirty="0" smtClean="0"/>
              <a:t>iles in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t>
            </a:r>
            <a:r>
              <a:rPr lang="en-AU" sz="4400" smtClean="0"/>
              <a:t>and </a:t>
            </a:r>
            <a:r>
              <a:rPr lang="en-AU" sz="4400" smtClean="0"/>
              <a:t>notifications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ext uri="{D42A27DB-BD31-4B8C-83A1-F6EECF244321}">
                <p14:modId xmlns:p14="http://schemas.microsoft.com/office/powerpoint/2010/main" val="2533729551"/>
              </p:ext>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597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 xmlns:asvg="http://schemas.microsoft.com/office/drawing/2016/SVG/main"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38083528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Words>
  <Application>Microsoft Office PowerPoint</Application>
  <PresentationFormat>Benutzerdefiniert</PresentationFormat>
  <Paragraphs>100</Paragraphs>
  <Slides>14</Slides>
  <Notes>10</Notes>
  <HiddenSlides>0</HiddenSlides>
  <MMClips>3</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14</vt:i4>
      </vt:variant>
    </vt:vector>
  </HeadingPairs>
  <TitlesOfParts>
    <vt:vector size="26"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382</cp:revision>
  <dcterms:modified xsi:type="dcterms:W3CDTF">2019-07-13T14:39:17Z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